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71" d="100"/>
          <a:sy n="71" d="100"/>
        </p:scale>
        <p:origin x="1306"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DCC7A8-A82A-4351-898B-83286B2AA7E9}" type="doc">
      <dgm:prSet loTypeId="urn:microsoft.com/office/officeart/2005/8/layout/process1" loCatId="process" qsTypeId="urn:microsoft.com/office/officeart/2005/8/quickstyle/simple1" qsCatId="simple" csTypeId="urn:microsoft.com/office/officeart/2005/8/colors/accent1_2" csCatId="accent1" phldr="1"/>
      <dgm:spPr/>
    </dgm:pt>
    <dgm:pt modelId="{E82A65CE-1EE4-4320-968E-93472E3C0232}">
      <dgm:prSet phldrT="[文本]"/>
      <dgm:spPr/>
      <dgm:t>
        <a:bodyPr/>
        <a:lstStyle/>
        <a:p>
          <a:r>
            <a:rPr lang="en-US" altLang="zh-CN" dirty="0"/>
            <a:t>Use SpaceX REST API</a:t>
          </a:r>
          <a:endParaRPr lang="zh-CN" altLang="en-US" dirty="0"/>
        </a:p>
      </dgm:t>
    </dgm:pt>
    <dgm:pt modelId="{E36148B9-9AAA-456C-AD6C-E2861C689866}" type="parTrans" cxnId="{77DADAB6-CAE8-4620-A1CF-EB85ACD2E2C6}">
      <dgm:prSet/>
      <dgm:spPr/>
      <dgm:t>
        <a:bodyPr/>
        <a:lstStyle/>
        <a:p>
          <a:endParaRPr lang="zh-CN" altLang="en-US"/>
        </a:p>
      </dgm:t>
    </dgm:pt>
    <dgm:pt modelId="{C2A16690-76D9-4B08-9C45-BC1026902B91}" type="sibTrans" cxnId="{77DADAB6-CAE8-4620-A1CF-EB85ACD2E2C6}">
      <dgm:prSet/>
      <dgm:spPr/>
      <dgm:t>
        <a:bodyPr/>
        <a:lstStyle/>
        <a:p>
          <a:endParaRPr lang="zh-CN" altLang="en-US"/>
        </a:p>
      </dgm:t>
    </dgm:pt>
    <dgm:pt modelId="{FE0E71E6-2C2E-4D25-8CDA-622B1917AA3E}">
      <dgm:prSet phldrT="[文本]"/>
      <dgm:spPr/>
      <dgm:t>
        <a:bodyPr/>
        <a:lstStyle/>
        <a:p>
          <a:r>
            <a:rPr lang="en-US" altLang="zh-CN" dirty="0"/>
            <a:t>Parse Response in JSON</a:t>
          </a:r>
          <a:endParaRPr lang="zh-CN" altLang="en-US" dirty="0"/>
        </a:p>
      </dgm:t>
    </dgm:pt>
    <dgm:pt modelId="{7894300F-ABF9-4FB5-B493-3B31A542EECA}" type="parTrans" cxnId="{A9F1C27E-E9EE-483A-A1CE-68CC16EB95AE}">
      <dgm:prSet/>
      <dgm:spPr/>
      <dgm:t>
        <a:bodyPr/>
        <a:lstStyle/>
        <a:p>
          <a:endParaRPr lang="zh-CN" altLang="en-US"/>
        </a:p>
      </dgm:t>
    </dgm:pt>
    <dgm:pt modelId="{5F97B153-ACDC-4886-9C47-FCBD320D984D}" type="sibTrans" cxnId="{A9F1C27E-E9EE-483A-A1CE-68CC16EB95AE}">
      <dgm:prSet/>
      <dgm:spPr/>
      <dgm:t>
        <a:bodyPr/>
        <a:lstStyle/>
        <a:p>
          <a:endParaRPr lang="zh-CN" altLang="en-US"/>
        </a:p>
      </dgm:t>
    </dgm:pt>
    <dgm:pt modelId="{B871507E-BD01-4299-9F38-2C1452DBDDD0}">
      <dgm:prSet phldrT="[文本]"/>
      <dgm:spPr/>
      <dgm:t>
        <a:bodyPr/>
        <a:lstStyle/>
        <a:p>
          <a:r>
            <a:rPr lang="en-US" altLang="zh-CN" dirty="0"/>
            <a:t>Normalize JSON to </a:t>
          </a:r>
          <a:r>
            <a:rPr lang="en-US" altLang="zh-CN" dirty="0" err="1"/>
            <a:t>DataFrame</a:t>
          </a:r>
          <a:endParaRPr lang="zh-CN" altLang="en-US" dirty="0"/>
        </a:p>
      </dgm:t>
    </dgm:pt>
    <dgm:pt modelId="{93CB52AF-F153-4211-9070-2EB6FD6B42DA}" type="parTrans" cxnId="{3AF7E6BF-A7E9-4E4B-9D0F-C469F13F7B90}">
      <dgm:prSet/>
      <dgm:spPr/>
      <dgm:t>
        <a:bodyPr/>
        <a:lstStyle/>
        <a:p>
          <a:endParaRPr lang="zh-CN" altLang="en-US"/>
        </a:p>
      </dgm:t>
    </dgm:pt>
    <dgm:pt modelId="{221CA8B3-0AFF-41C8-A3B9-77B9B80650F2}" type="sibTrans" cxnId="{3AF7E6BF-A7E9-4E4B-9D0F-C469F13F7B90}">
      <dgm:prSet/>
      <dgm:spPr/>
      <dgm:t>
        <a:bodyPr/>
        <a:lstStyle/>
        <a:p>
          <a:endParaRPr lang="zh-CN" altLang="en-US"/>
        </a:p>
      </dgm:t>
    </dgm:pt>
    <dgm:pt modelId="{9F31713B-4110-496D-9AF6-E9328C0B9944}">
      <dgm:prSet phldrT="[文本]"/>
      <dgm:spPr/>
      <dgm:t>
        <a:bodyPr/>
        <a:lstStyle/>
        <a:p>
          <a:r>
            <a:rPr lang="en-US" altLang="zh-CN" dirty="0"/>
            <a:t>Data wrangling</a:t>
          </a:r>
          <a:endParaRPr lang="zh-CN" altLang="en-US" dirty="0"/>
        </a:p>
      </dgm:t>
    </dgm:pt>
    <dgm:pt modelId="{C38A12C0-BC5B-422D-B335-D3A234387B4E}" type="parTrans" cxnId="{E7071196-0722-42FB-9BB5-19C3E451E187}">
      <dgm:prSet/>
      <dgm:spPr/>
      <dgm:t>
        <a:bodyPr/>
        <a:lstStyle/>
        <a:p>
          <a:endParaRPr lang="zh-CN" altLang="en-US"/>
        </a:p>
      </dgm:t>
    </dgm:pt>
    <dgm:pt modelId="{FD190783-179E-4E3A-82CB-673F7687E213}" type="sibTrans" cxnId="{E7071196-0722-42FB-9BB5-19C3E451E187}">
      <dgm:prSet/>
      <dgm:spPr/>
      <dgm:t>
        <a:bodyPr/>
        <a:lstStyle/>
        <a:p>
          <a:endParaRPr lang="zh-CN" altLang="en-US"/>
        </a:p>
      </dgm:t>
    </dgm:pt>
    <dgm:pt modelId="{62D28FA7-946C-488F-B692-71CE34350E31}" type="pres">
      <dgm:prSet presAssocID="{9CDCC7A8-A82A-4351-898B-83286B2AA7E9}" presName="Name0" presStyleCnt="0">
        <dgm:presLayoutVars>
          <dgm:dir/>
          <dgm:resizeHandles val="exact"/>
        </dgm:presLayoutVars>
      </dgm:prSet>
      <dgm:spPr/>
    </dgm:pt>
    <dgm:pt modelId="{39B4E0BD-2DC1-4AA4-B4CE-266EBC09D332}" type="pres">
      <dgm:prSet presAssocID="{E82A65CE-1EE4-4320-968E-93472E3C0232}" presName="node" presStyleLbl="node1" presStyleIdx="0" presStyleCnt="4">
        <dgm:presLayoutVars>
          <dgm:bulletEnabled val="1"/>
        </dgm:presLayoutVars>
      </dgm:prSet>
      <dgm:spPr/>
    </dgm:pt>
    <dgm:pt modelId="{A17A273F-95B0-4427-9F9B-7C0CF28FFEB0}" type="pres">
      <dgm:prSet presAssocID="{C2A16690-76D9-4B08-9C45-BC1026902B91}" presName="sibTrans" presStyleLbl="sibTrans2D1" presStyleIdx="0" presStyleCnt="3"/>
      <dgm:spPr/>
    </dgm:pt>
    <dgm:pt modelId="{92DEFF09-F22D-43EA-A610-9F2419B5039A}" type="pres">
      <dgm:prSet presAssocID="{C2A16690-76D9-4B08-9C45-BC1026902B91}" presName="connectorText" presStyleLbl="sibTrans2D1" presStyleIdx="0" presStyleCnt="3"/>
      <dgm:spPr/>
    </dgm:pt>
    <dgm:pt modelId="{4383049D-0702-48AD-B514-395B20AC6A04}" type="pres">
      <dgm:prSet presAssocID="{FE0E71E6-2C2E-4D25-8CDA-622B1917AA3E}" presName="node" presStyleLbl="node1" presStyleIdx="1" presStyleCnt="4">
        <dgm:presLayoutVars>
          <dgm:bulletEnabled val="1"/>
        </dgm:presLayoutVars>
      </dgm:prSet>
      <dgm:spPr/>
    </dgm:pt>
    <dgm:pt modelId="{20C589C1-3CDC-479A-B44E-A7CA806DD015}" type="pres">
      <dgm:prSet presAssocID="{5F97B153-ACDC-4886-9C47-FCBD320D984D}" presName="sibTrans" presStyleLbl="sibTrans2D1" presStyleIdx="1" presStyleCnt="3"/>
      <dgm:spPr/>
    </dgm:pt>
    <dgm:pt modelId="{C8412381-D703-4E1F-8164-5513FF68BE0E}" type="pres">
      <dgm:prSet presAssocID="{5F97B153-ACDC-4886-9C47-FCBD320D984D}" presName="connectorText" presStyleLbl="sibTrans2D1" presStyleIdx="1" presStyleCnt="3"/>
      <dgm:spPr/>
    </dgm:pt>
    <dgm:pt modelId="{BE21C352-DBE1-4ACC-B4DC-281C64F95332}" type="pres">
      <dgm:prSet presAssocID="{B871507E-BD01-4299-9F38-2C1452DBDDD0}" presName="node" presStyleLbl="node1" presStyleIdx="2" presStyleCnt="4">
        <dgm:presLayoutVars>
          <dgm:bulletEnabled val="1"/>
        </dgm:presLayoutVars>
      </dgm:prSet>
      <dgm:spPr/>
    </dgm:pt>
    <dgm:pt modelId="{7E452A26-0BC8-49B4-9CCE-A9FE13D919F8}" type="pres">
      <dgm:prSet presAssocID="{221CA8B3-0AFF-41C8-A3B9-77B9B80650F2}" presName="sibTrans" presStyleLbl="sibTrans2D1" presStyleIdx="2" presStyleCnt="3"/>
      <dgm:spPr/>
    </dgm:pt>
    <dgm:pt modelId="{EC516094-B497-4856-B6A4-32D063F397B3}" type="pres">
      <dgm:prSet presAssocID="{221CA8B3-0AFF-41C8-A3B9-77B9B80650F2}" presName="connectorText" presStyleLbl="sibTrans2D1" presStyleIdx="2" presStyleCnt="3"/>
      <dgm:spPr/>
    </dgm:pt>
    <dgm:pt modelId="{5126A975-01B4-45FC-AAFB-5184A5F8297B}" type="pres">
      <dgm:prSet presAssocID="{9F31713B-4110-496D-9AF6-E9328C0B9944}" presName="node" presStyleLbl="node1" presStyleIdx="3" presStyleCnt="4">
        <dgm:presLayoutVars>
          <dgm:bulletEnabled val="1"/>
        </dgm:presLayoutVars>
      </dgm:prSet>
      <dgm:spPr/>
    </dgm:pt>
  </dgm:ptLst>
  <dgm:cxnLst>
    <dgm:cxn modelId="{C2BCAE10-CE58-4AA5-93D6-9F52C4D4F467}" type="presOf" srcId="{9CDCC7A8-A82A-4351-898B-83286B2AA7E9}" destId="{62D28FA7-946C-488F-B692-71CE34350E31}" srcOrd="0" destOrd="0" presId="urn:microsoft.com/office/officeart/2005/8/layout/process1"/>
    <dgm:cxn modelId="{9E39C842-CA56-48A4-92D8-4E2005BB35EB}" type="presOf" srcId="{B871507E-BD01-4299-9F38-2C1452DBDDD0}" destId="{BE21C352-DBE1-4ACC-B4DC-281C64F95332}" srcOrd="0" destOrd="0" presId="urn:microsoft.com/office/officeart/2005/8/layout/process1"/>
    <dgm:cxn modelId="{3CFF326C-F516-4305-B3D2-37D19822F004}" type="presOf" srcId="{E82A65CE-1EE4-4320-968E-93472E3C0232}" destId="{39B4E0BD-2DC1-4AA4-B4CE-266EBC09D332}" srcOrd="0" destOrd="0" presId="urn:microsoft.com/office/officeart/2005/8/layout/process1"/>
    <dgm:cxn modelId="{B852E750-8FDC-4FC7-99FA-29CF832D8F02}" type="presOf" srcId="{9F31713B-4110-496D-9AF6-E9328C0B9944}" destId="{5126A975-01B4-45FC-AAFB-5184A5F8297B}" srcOrd="0" destOrd="0" presId="urn:microsoft.com/office/officeart/2005/8/layout/process1"/>
    <dgm:cxn modelId="{8F2B0077-F5FE-4185-BE51-B9FA10733B11}" type="presOf" srcId="{221CA8B3-0AFF-41C8-A3B9-77B9B80650F2}" destId="{7E452A26-0BC8-49B4-9CCE-A9FE13D919F8}" srcOrd="0" destOrd="0" presId="urn:microsoft.com/office/officeart/2005/8/layout/process1"/>
    <dgm:cxn modelId="{2A1EDB5A-CEB1-4715-945F-37468A0D672C}" type="presOf" srcId="{C2A16690-76D9-4B08-9C45-BC1026902B91}" destId="{92DEFF09-F22D-43EA-A610-9F2419B5039A}" srcOrd="1" destOrd="0" presId="urn:microsoft.com/office/officeart/2005/8/layout/process1"/>
    <dgm:cxn modelId="{A9F1C27E-E9EE-483A-A1CE-68CC16EB95AE}" srcId="{9CDCC7A8-A82A-4351-898B-83286B2AA7E9}" destId="{FE0E71E6-2C2E-4D25-8CDA-622B1917AA3E}" srcOrd="1" destOrd="0" parTransId="{7894300F-ABF9-4FB5-B493-3B31A542EECA}" sibTransId="{5F97B153-ACDC-4886-9C47-FCBD320D984D}"/>
    <dgm:cxn modelId="{58584B92-0148-4436-9622-25DD4397A982}" type="presOf" srcId="{C2A16690-76D9-4B08-9C45-BC1026902B91}" destId="{A17A273F-95B0-4427-9F9B-7C0CF28FFEB0}" srcOrd="0" destOrd="0" presId="urn:microsoft.com/office/officeart/2005/8/layout/process1"/>
    <dgm:cxn modelId="{E7071196-0722-42FB-9BB5-19C3E451E187}" srcId="{9CDCC7A8-A82A-4351-898B-83286B2AA7E9}" destId="{9F31713B-4110-496D-9AF6-E9328C0B9944}" srcOrd="3" destOrd="0" parTransId="{C38A12C0-BC5B-422D-B335-D3A234387B4E}" sibTransId="{FD190783-179E-4E3A-82CB-673F7687E213}"/>
    <dgm:cxn modelId="{14D0D897-4F4B-4730-8866-9835754E6B35}" type="presOf" srcId="{FE0E71E6-2C2E-4D25-8CDA-622B1917AA3E}" destId="{4383049D-0702-48AD-B514-395B20AC6A04}" srcOrd="0" destOrd="0" presId="urn:microsoft.com/office/officeart/2005/8/layout/process1"/>
    <dgm:cxn modelId="{224C4EAE-9FA6-4EDE-81D3-04FF3DBB030E}" type="presOf" srcId="{5F97B153-ACDC-4886-9C47-FCBD320D984D}" destId="{20C589C1-3CDC-479A-B44E-A7CA806DD015}" srcOrd="0" destOrd="0" presId="urn:microsoft.com/office/officeart/2005/8/layout/process1"/>
    <dgm:cxn modelId="{77DADAB6-CAE8-4620-A1CF-EB85ACD2E2C6}" srcId="{9CDCC7A8-A82A-4351-898B-83286B2AA7E9}" destId="{E82A65CE-1EE4-4320-968E-93472E3C0232}" srcOrd="0" destOrd="0" parTransId="{E36148B9-9AAA-456C-AD6C-E2861C689866}" sibTransId="{C2A16690-76D9-4B08-9C45-BC1026902B91}"/>
    <dgm:cxn modelId="{3AF7E6BF-A7E9-4E4B-9D0F-C469F13F7B90}" srcId="{9CDCC7A8-A82A-4351-898B-83286B2AA7E9}" destId="{B871507E-BD01-4299-9F38-2C1452DBDDD0}" srcOrd="2" destOrd="0" parTransId="{93CB52AF-F153-4211-9070-2EB6FD6B42DA}" sibTransId="{221CA8B3-0AFF-41C8-A3B9-77B9B80650F2}"/>
    <dgm:cxn modelId="{FC4DEADC-DC4F-4C5C-B404-E61C543F2D98}" type="presOf" srcId="{221CA8B3-0AFF-41C8-A3B9-77B9B80650F2}" destId="{EC516094-B497-4856-B6A4-32D063F397B3}" srcOrd="1" destOrd="0" presId="urn:microsoft.com/office/officeart/2005/8/layout/process1"/>
    <dgm:cxn modelId="{4D2C27F1-0244-4758-9F2B-F9D915D91D91}" type="presOf" srcId="{5F97B153-ACDC-4886-9C47-FCBD320D984D}" destId="{C8412381-D703-4E1F-8164-5513FF68BE0E}" srcOrd="1" destOrd="0" presId="urn:microsoft.com/office/officeart/2005/8/layout/process1"/>
    <dgm:cxn modelId="{7C058429-1066-4359-B6CD-00971F9690E5}" type="presParOf" srcId="{62D28FA7-946C-488F-B692-71CE34350E31}" destId="{39B4E0BD-2DC1-4AA4-B4CE-266EBC09D332}" srcOrd="0" destOrd="0" presId="urn:microsoft.com/office/officeart/2005/8/layout/process1"/>
    <dgm:cxn modelId="{403C3928-42B4-475F-9F7E-43E93609DFB6}" type="presParOf" srcId="{62D28FA7-946C-488F-B692-71CE34350E31}" destId="{A17A273F-95B0-4427-9F9B-7C0CF28FFEB0}" srcOrd="1" destOrd="0" presId="urn:microsoft.com/office/officeart/2005/8/layout/process1"/>
    <dgm:cxn modelId="{1A1F8162-F080-400C-A34A-DCC410887701}" type="presParOf" srcId="{A17A273F-95B0-4427-9F9B-7C0CF28FFEB0}" destId="{92DEFF09-F22D-43EA-A610-9F2419B5039A}" srcOrd="0" destOrd="0" presId="urn:microsoft.com/office/officeart/2005/8/layout/process1"/>
    <dgm:cxn modelId="{9E594D86-DF22-4ED2-8E09-9554C6D5A9E1}" type="presParOf" srcId="{62D28FA7-946C-488F-B692-71CE34350E31}" destId="{4383049D-0702-48AD-B514-395B20AC6A04}" srcOrd="2" destOrd="0" presId="urn:microsoft.com/office/officeart/2005/8/layout/process1"/>
    <dgm:cxn modelId="{117FED39-E667-47DD-8DB0-31E806ABAF1B}" type="presParOf" srcId="{62D28FA7-946C-488F-B692-71CE34350E31}" destId="{20C589C1-3CDC-479A-B44E-A7CA806DD015}" srcOrd="3" destOrd="0" presId="urn:microsoft.com/office/officeart/2005/8/layout/process1"/>
    <dgm:cxn modelId="{40A3842D-E046-4B38-9112-EBA7563ADB6F}" type="presParOf" srcId="{20C589C1-3CDC-479A-B44E-A7CA806DD015}" destId="{C8412381-D703-4E1F-8164-5513FF68BE0E}" srcOrd="0" destOrd="0" presId="urn:microsoft.com/office/officeart/2005/8/layout/process1"/>
    <dgm:cxn modelId="{B70FD5FE-853B-4F15-BF8B-944EF31177A3}" type="presParOf" srcId="{62D28FA7-946C-488F-B692-71CE34350E31}" destId="{BE21C352-DBE1-4ACC-B4DC-281C64F95332}" srcOrd="4" destOrd="0" presId="urn:microsoft.com/office/officeart/2005/8/layout/process1"/>
    <dgm:cxn modelId="{2F0EA04E-6A8C-469E-BDDE-9F59E7895F76}" type="presParOf" srcId="{62D28FA7-946C-488F-B692-71CE34350E31}" destId="{7E452A26-0BC8-49B4-9CCE-A9FE13D919F8}" srcOrd="5" destOrd="0" presId="urn:microsoft.com/office/officeart/2005/8/layout/process1"/>
    <dgm:cxn modelId="{2626F098-5E67-42A0-A24D-ADAB61FD6398}" type="presParOf" srcId="{7E452A26-0BC8-49B4-9CCE-A9FE13D919F8}" destId="{EC516094-B497-4856-B6A4-32D063F397B3}" srcOrd="0" destOrd="0" presId="urn:microsoft.com/office/officeart/2005/8/layout/process1"/>
    <dgm:cxn modelId="{4084EAE3-803E-4A9B-AD8E-02B0DB6148BC}" type="presParOf" srcId="{62D28FA7-946C-488F-B692-71CE34350E31}" destId="{5126A975-01B4-45FC-AAFB-5184A5F8297B}"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CDCC7A8-A82A-4351-898B-83286B2AA7E9}" type="doc">
      <dgm:prSet loTypeId="urn:microsoft.com/office/officeart/2005/8/layout/process1" loCatId="process" qsTypeId="urn:microsoft.com/office/officeart/2005/8/quickstyle/simple1" qsCatId="simple" csTypeId="urn:microsoft.com/office/officeart/2005/8/colors/accent1_2" csCatId="accent1" phldr="1"/>
      <dgm:spPr/>
    </dgm:pt>
    <dgm:pt modelId="{E82A65CE-1EE4-4320-968E-93472E3C0232}">
      <dgm:prSet phldrT="[文本]"/>
      <dgm:spPr/>
      <dgm:t>
        <a:bodyPr/>
        <a:lstStyle/>
        <a:p>
          <a:r>
            <a:rPr lang="en-US" altLang="zh-CN" dirty="0"/>
            <a:t>Get URL</a:t>
          </a:r>
          <a:endParaRPr lang="zh-CN" altLang="en-US" dirty="0"/>
        </a:p>
      </dgm:t>
    </dgm:pt>
    <dgm:pt modelId="{E36148B9-9AAA-456C-AD6C-E2861C689866}" type="parTrans" cxnId="{77DADAB6-CAE8-4620-A1CF-EB85ACD2E2C6}">
      <dgm:prSet/>
      <dgm:spPr/>
      <dgm:t>
        <a:bodyPr/>
        <a:lstStyle/>
        <a:p>
          <a:endParaRPr lang="zh-CN" altLang="en-US"/>
        </a:p>
      </dgm:t>
    </dgm:pt>
    <dgm:pt modelId="{C2A16690-76D9-4B08-9C45-BC1026902B91}" type="sibTrans" cxnId="{77DADAB6-CAE8-4620-A1CF-EB85ACD2E2C6}">
      <dgm:prSet/>
      <dgm:spPr/>
      <dgm:t>
        <a:bodyPr/>
        <a:lstStyle/>
        <a:p>
          <a:endParaRPr lang="zh-CN" altLang="en-US"/>
        </a:p>
      </dgm:t>
    </dgm:pt>
    <dgm:pt modelId="{FE0E71E6-2C2E-4D25-8CDA-622B1917AA3E}">
      <dgm:prSet phldrT="[文本]"/>
      <dgm:spPr/>
      <dgm:t>
        <a:bodyPr/>
        <a:lstStyle/>
        <a:p>
          <a:r>
            <a:rPr lang="en-US" altLang="zh-CN" dirty="0"/>
            <a:t>Parse html Response with </a:t>
          </a:r>
          <a:r>
            <a:rPr lang="en-US" altLang="zh-CN" dirty="0" err="1"/>
            <a:t>BeautifulSoup</a:t>
          </a:r>
          <a:endParaRPr lang="zh-CN" altLang="en-US" dirty="0"/>
        </a:p>
      </dgm:t>
    </dgm:pt>
    <dgm:pt modelId="{7894300F-ABF9-4FB5-B493-3B31A542EECA}" type="parTrans" cxnId="{A9F1C27E-E9EE-483A-A1CE-68CC16EB95AE}">
      <dgm:prSet/>
      <dgm:spPr/>
      <dgm:t>
        <a:bodyPr/>
        <a:lstStyle/>
        <a:p>
          <a:endParaRPr lang="zh-CN" altLang="en-US"/>
        </a:p>
      </dgm:t>
    </dgm:pt>
    <dgm:pt modelId="{5F97B153-ACDC-4886-9C47-FCBD320D984D}" type="sibTrans" cxnId="{A9F1C27E-E9EE-483A-A1CE-68CC16EB95AE}">
      <dgm:prSet/>
      <dgm:spPr/>
      <dgm:t>
        <a:bodyPr/>
        <a:lstStyle/>
        <a:p>
          <a:endParaRPr lang="zh-CN" altLang="en-US"/>
        </a:p>
      </dgm:t>
    </dgm:pt>
    <dgm:pt modelId="{B871507E-BD01-4299-9F38-2C1452DBDDD0}">
      <dgm:prSet phldrT="[文本]"/>
      <dgm:spPr/>
      <dgm:t>
        <a:bodyPr/>
        <a:lstStyle/>
        <a:p>
          <a:r>
            <a:rPr lang="en-US" altLang="zh-CN" dirty="0"/>
            <a:t>Parse table to </a:t>
          </a:r>
          <a:r>
            <a:rPr lang="en-US" altLang="zh-CN" dirty="0" err="1"/>
            <a:t>DataFrame</a:t>
          </a:r>
          <a:endParaRPr lang="zh-CN" altLang="en-US" dirty="0"/>
        </a:p>
      </dgm:t>
    </dgm:pt>
    <dgm:pt modelId="{93CB52AF-F153-4211-9070-2EB6FD6B42DA}" type="parTrans" cxnId="{3AF7E6BF-A7E9-4E4B-9D0F-C469F13F7B90}">
      <dgm:prSet/>
      <dgm:spPr/>
      <dgm:t>
        <a:bodyPr/>
        <a:lstStyle/>
        <a:p>
          <a:endParaRPr lang="zh-CN" altLang="en-US"/>
        </a:p>
      </dgm:t>
    </dgm:pt>
    <dgm:pt modelId="{221CA8B3-0AFF-41C8-A3B9-77B9B80650F2}" type="sibTrans" cxnId="{3AF7E6BF-A7E9-4E4B-9D0F-C469F13F7B90}">
      <dgm:prSet/>
      <dgm:spPr/>
      <dgm:t>
        <a:bodyPr/>
        <a:lstStyle/>
        <a:p>
          <a:endParaRPr lang="zh-CN" altLang="en-US"/>
        </a:p>
      </dgm:t>
    </dgm:pt>
    <dgm:pt modelId="{9F31713B-4110-496D-9AF6-E9328C0B9944}">
      <dgm:prSet phldrT="[文本]"/>
      <dgm:spPr/>
      <dgm:t>
        <a:bodyPr/>
        <a:lstStyle/>
        <a:p>
          <a:r>
            <a:rPr lang="en-US" altLang="zh-CN" dirty="0"/>
            <a:t>Data wrangling</a:t>
          </a:r>
          <a:endParaRPr lang="zh-CN" altLang="en-US" dirty="0"/>
        </a:p>
      </dgm:t>
    </dgm:pt>
    <dgm:pt modelId="{C38A12C0-BC5B-422D-B335-D3A234387B4E}" type="parTrans" cxnId="{E7071196-0722-42FB-9BB5-19C3E451E187}">
      <dgm:prSet/>
      <dgm:spPr/>
      <dgm:t>
        <a:bodyPr/>
        <a:lstStyle/>
        <a:p>
          <a:endParaRPr lang="zh-CN" altLang="en-US"/>
        </a:p>
      </dgm:t>
    </dgm:pt>
    <dgm:pt modelId="{FD190783-179E-4E3A-82CB-673F7687E213}" type="sibTrans" cxnId="{E7071196-0722-42FB-9BB5-19C3E451E187}">
      <dgm:prSet/>
      <dgm:spPr/>
      <dgm:t>
        <a:bodyPr/>
        <a:lstStyle/>
        <a:p>
          <a:endParaRPr lang="zh-CN" altLang="en-US"/>
        </a:p>
      </dgm:t>
    </dgm:pt>
    <dgm:pt modelId="{62D28FA7-946C-488F-B692-71CE34350E31}" type="pres">
      <dgm:prSet presAssocID="{9CDCC7A8-A82A-4351-898B-83286B2AA7E9}" presName="Name0" presStyleCnt="0">
        <dgm:presLayoutVars>
          <dgm:dir/>
          <dgm:resizeHandles val="exact"/>
        </dgm:presLayoutVars>
      </dgm:prSet>
      <dgm:spPr/>
    </dgm:pt>
    <dgm:pt modelId="{39B4E0BD-2DC1-4AA4-B4CE-266EBC09D332}" type="pres">
      <dgm:prSet presAssocID="{E82A65CE-1EE4-4320-968E-93472E3C0232}" presName="node" presStyleLbl="node1" presStyleIdx="0" presStyleCnt="4">
        <dgm:presLayoutVars>
          <dgm:bulletEnabled val="1"/>
        </dgm:presLayoutVars>
      </dgm:prSet>
      <dgm:spPr/>
    </dgm:pt>
    <dgm:pt modelId="{A17A273F-95B0-4427-9F9B-7C0CF28FFEB0}" type="pres">
      <dgm:prSet presAssocID="{C2A16690-76D9-4B08-9C45-BC1026902B91}" presName="sibTrans" presStyleLbl="sibTrans2D1" presStyleIdx="0" presStyleCnt="3"/>
      <dgm:spPr/>
    </dgm:pt>
    <dgm:pt modelId="{92DEFF09-F22D-43EA-A610-9F2419B5039A}" type="pres">
      <dgm:prSet presAssocID="{C2A16690-76D9-4B08-9C45-BC1026902B91}" presName="connectorText" presStyleLbl="sibTrans2D1" presStyleIdx="0" presStyleCnt="3"/>
      <dgm:spPr/>
    </dgm:pt>
    <dgm:pt modelId="{4383049D-0702-48AD-B514-395B20AC6A04}" type="pres">
      <dgm:prSet presAssocID="{FE0E71E6-2C2E-4D25-8CDA-622B1917AA3E}" presName="node" presStyleLbl="node1" presStyleIdx="1" presStyleCnt="4">
        <dgm:presLayoutVars>
          <dgm:bulletEnabled val="1"/>
        </dgm:presLayoutVars>
      </dgm:prSet>
      <dgm:spPr/>
    </dgm:pt>
    <dgm:pt modelId="{20C589C1-3CDC-479A-B44E-A7CA806DD015}" type="pres">
      <dgm:prSet presAssocID="{5F97B153-ACDC-4886-9C47-FCBD320D984D}" presName="sibTrans" presStyleLbl="sibTrans2D1" presStyleIdx="1" presStyleCnt="3"/>
      <dgm:spPr/>
    </dgm:pt>
    <dgm:pt modelId="{C8412381-D703-4E1F-8164-5513FF68BE0E}" type="pres">
      <dgm:prSet presAssocID="{5F97B153-ACDC-4886-9C47-FCBD320D984D}" presName="connectorText" presStyleLbl="sibTrans2D1" presStyleIdx="1" presStyleCnt="3"/>
      <dgm:spPr/>
    </dgm:pt>
    <dgm:pt modelId="{BE21C352-DBE1-4ACC-B4DC-281C64F95332}" type="pres">
      <dgm:prSet presAssocID="{B871507E-BD01-4299-9F38-2C1452DBDDD0}" presName="node" presStyleLbl="node1" presStyleIdx="2" presStyleCnt="4">
        <dgm:presLayoutVars>
          <dgm:bulletEnabled val="1"/>
        </dgm:presLayoutVars>
      </dgm:prSet>
      <dgm:spPr/>
    </dgm:pt>
    <dgm:pt modelId="{7E452A26-0BC8-49B4-9CCE-A9FE13D919F8}" type="pres">
      <dgm:prSet presAssocID="{221CA8B3-0AFF-41C8-A3B9-77B9B80650F2}" presName="sibTrans" presStyleLbl="sibTrans2D1" presStyleIdx="2" presStyleCnt="3"/>
      <dgm:spPr/>
    </dgm:pt>
    <dgm:pt modelId="{EC516094-B497-4856-B6A4-32D063F397B3}" type="pres">
      <dgm:prSet presAssocID="{221CA8B3-0AFF-41C8-A3B9-77B9B80650F2}" presName="connectorText" presStyleLbl="sibTrans2D1" presStyleIdx="2" presStyleCnt="3"/>
      <dgm:spPr/>
    </dgm:pt>
    <dgm:pt modelId="{5126A975-01B4-45FC-AAFB-5184A5F8297B}" type="pres">
      <dgm:prSet presAssocID="{9F31713B-4110-496D-9AF6-E9328C0B9944}" presName="node" presStyleLbl="node1" presStyleIdx="3" presStyleCnt="4">
        <dgm:presLayoutVars>
          <dgm:bulletEnabled val="1"/>
        </dgm:presLayoutVars>
      </dgm:prSet>
      <dgm:spPr/>
    </dgm:pt>
  </dgm:ptLst>
  <dgm:cxnLst>
    <dgm:cxn modelId="{C2BCAE10-CE58-4AA5-93D6-9F52C4D4F467}" type="presOf" srcId="{9CDCC7A8-A82A-4351-898B-83286B2AA7E9}" destId="{62D28FA7-946C-488F-B692-71CE34350E31}" srcOrd="0" destOrd="0" presId="urn:microsoft.com/office/officeart/2005/8/layout/process1"/>
    <dgm:cxn modelId="{9E39C842-CA56-48A4-92D8-4E2005BB35EB}" type="presOf" srcId="{B871507E-BD01-4299-9F38-2C1452DBDDD0}" destId="{BE21C352-DBE1-4ACC-B4DC-281C64F95332}" srcOrd="0" destOrd="0" presId="urn:microsoft.com/office/officeart/2005/8/layout/process1"/>
    <dgm:cxn modelId="{3CFF326C-F516-4305-B3D2-37D19822F004}" type="presOf" srcId="{E82A65CE-1EE4-4320-968E-93472E3C0232}" destId="{39B4E0BD-2DC1-4AA4-B4CE-266EBC09D332}" srcOrd="0" destOrd="0" presId="urn:microsoft.com/office/officeart/2005/8/layout/process1"/>
    <dgm:cxn modelId="{B852E750-8FDC-4FC7-99FA-29CF832D8F02}" type="presOf" srcId="{9F31713B-4110-496D-9AF6-E9328C0B9944}" destId="{5126A975-01B4-45FC-AAFB-5184A5F8297B}" srcOrd="0" destOrd="0" presId="urn:microsoft.com/office/officeart/2005/8/layout/process1"/>
    <dgm:cxn modelId="{8F2B0077-F5FE-4185-BE51-B9FA10733B11}" type="presOf" srcId="{221CA8B3-0AFF-41C8-A3B9-77B9B80650F2}" destId="{7E452A26-0BC8-49B4-9CCE-A9FE13D919F8}" srcOrd="0" destOrd="0" presId="urn:microsoft.com/office/officeart/2005/8/layout/process1"/>
    <dgm:cxn modelId="{2A1EDB5A-CEB1-4715-945F-37468A0D672C}" type="presOf" srcId="{C2A16690-76D9-4B08-9C45-BC1026902B91}" destId="{92DEFF09-F22D-43EA-A610-9F2419B5039A}" srcOrd="1" destOrd="0" presId="urn:microsoft.com/office/officeart/2005/8/layout/process1"/>
    <dgm:cxn modelId="{A9F1C27E-E9EE-483A-A1CE-68CC16EB95AE}" srcId="{9CDCC7A8-A82A-4351-898B-83286B2AA7E9}" destId="{FE0E71E6-2C2E-4D25-8CDA-622B1917AA3E}" srcOrd="1" destOrd="0" parTransId="{7894300F-ABF9-4FB5-B493-3B31A542EECA}" sibTransId="{5F97B153-ACDC-4886-9C47-FCBD320D984D}"/>
    <dgm:cxn modelId="{58584B92-0148-4436-9622-25DD4397A982}" type="presOf" srcId="{C2A16690-76D9-4B08-9C45-BC1026902B91}" destId="{A17A273F-95B0-4427-9F9B-7C0CF28FFEB0}" srcOrd="0" destOrd="0" presId="urn:microsoft.com/office/officeart/2005/8/layout/process1"/>
    <dgm:cxn modelId="{E7071196-0722-42FB-9BB5-19C3E451E187}" srcId="{9CDCC7A8-A82A-4351-898B-83286B2AA7E9}" destId="{9F31713B-4110-496D-9AF6-E9328C0B9944}" srcOrd="3" destOrd="0" parTransId="{C38A12C0-BC5B-422D-B335-D3A234387B4E}" sibTransId="{FD190783-179E-4E3A-82CB-673F7687E213}"/>
    <dgm:cxn modelId="{14D0D897-4F4B-4730-8866-9835754E6B35}" type="presOf" srcId="{FE0E71E6-2C2E-4D25-8CDA-622B1917AA3E}" destId="{4383049D-0702-48AD-B514-395B20AC6A04}" srcOrd="0" destOrd="0" presId="urn:microsoft.com/office/officeart/2005/8/layout/process1"/>
    <dgm:cxn modelId="{224C4EAE-9FA6-4EDE-81D3-04FF3DBB030E}" type="presOf" srcId="{5F97B153-ACDC-4886-9C47-FCBD320D984D}" destId="{20C589C1-3CDC-479A-B44E-A7CA806DD015}" srcOrd="0" destOrd="0" presId="urn:microsoft.com/office/officeart/2005/8/layout/process1"/>
    <dgm:cxn modelId="{77DADAB6-CAE8-4620-A1CF-EB85ACD2E2C6}" srcId="{9CDCC7A8-A82A-4351-898B-83286B2AA7E9}" destId="{E82A65CE-1EE4-4320-968E-93472E3C0232}" srcOrd="0" destOrd="0" parTransId="{E36148B9-9AAA-456C-AD6C-E2861C689866}" sibTransId="{C2A16690-76D9-4B08-9C45-BC1026902B91}"/>
    <dgm:cxn modelId="{3AF7E6BF-A7E9-4E4B-9D0F-C469F13F7B90}" srcId="{9CDCC7A8-A82A-4351-898B-83286B2AA7E9}" destId="{B871507E-BD01-4299-9F38-2C1452DBDDD0}" srcOrd="2" destOrd="0" parTransId="{93CB52AF-F153-4211-9070-2EB6FD6B42DA}" sibTransId="{221CA8B3-0AFF-41C8-A3B9-77B9B80650F2}"/>
    <dgm:cxn modelId="{FC4DEADC-DC4F-4C5C-B404-E61C543F2D98}" type="presOf" srcId="{221CA8B3-0AFF-41C8-A3B9-77B9B80650F2}" destId="{EC516094-B497-4856-B6A4-32D063F397B3}" srcOrd="1" destOrd="0" presId="urn:microsoft.com/office/officeart/2005/8/layout/process1"/>
    <dgm:cxn modelId="{4D2C27F1-0244-4758-9F2B-F9D915D91D91}" type="presOf" srcId="{5F97B153-ACDC-4886-9C47-FCBD320D984D}" destId="{C8412381-D703-4E1F-8164-5513FF68BE0E}" srcOrd="1" destOrd="0" presId="urn:microsoft.com/office/officeart/2005/8/layout/process1"/>
    <dgm:cxn modelId="{7C058429-1066-4359-B6CD-00971F9690E5}" type="presParOf" srcId="{62D28FA7-946C-488F-B692-71CE34350E31}" destId="{39B4E0BD-2DC1-4AA4-B4CE-266EBC09D332}" srcOrd="0" destOrd="0" presId="urn:microsoft.com/office/officeart/2005/8/layout/process1"/>
    <dgm:cxn modelId="{403C3928-42B4-475F-9F7E-43E93609DFB6}" type="presParOf" srcId="{62D28FA7-946C-488F-B692-71CE34350E31}" destId="{A17A273F-95B0-4427-9F9B-7C0CF28FFEB0}" srcOrd="1" destOrd="0" presId="urn:microsoft.com/office/officeart/2005/8/layout/process1"/>
    <dgm:cxn modelId="{1A1F8162-F080-400C-A34A-DCC410887701}" type="presParOf" srcId="{A17A273F-95B0-4427-9F9B-7C0CF28FFEB0}" destId="{92DEFF09-F22D-43EA-A610-9F2419B5039A}" srcOrd="0" destOrd="0" presId="urn:microsoft.com/office/officeart/2005/8/layout/process1"/>
    <dgm:cxn modelId="{9E594D86-DF22-4ED2-8E09-9554C6D5A9E1}" type="presParOf" srcId="{62D28FA7-946C-488F-B692-71CE34350E31}" destId="{4383049D-0702-48AD-B514-395B20AC6A04}" srcOrd="2" destOrd="0" presId="urn:microsoft.com/office/officeart/2005/8/layout/process1"/>
    <dgm:cxn modelId="{117FED39-E667-47DD-8DB0-31E806ABAF1B}" type="presParOf" srcId="{62D28FA7-946C-488F-B692-71CE34350E31}" destId="{20C589C1-3CDC-479A-B44E-A7CA806DD015}" srcOrd="3" destOrd="0" presId="urn:microsoft.com/office/officeart/2005/8/layout/process1"/>
    <dgm:cxn modelId="{40A3842D-E046-4B38-9112-EBA7563ADB6F}" type="presParOf" srcId="{20C589C1-3CDC-479A-B44E-A7CA806DD015}" destId="{C8412381-D703-4E1F-8164-5513FF68BE0E}" srcOrd="0" destOrd="0" presId="urn:microsoft.com/office/officeart/2005/8/layout/process1"/>
    <dgm:cxn modelId="{B70FD5FE-853B-4F15-BF8B-944EF31177A3}" type="presParOf" srcId="{62D28FA7-946C-488F-B692-71CE34350E31}" destId="{BE21C352-DBE1-4ACC-B4DC-281C64F95332}" srcOrd="4" destOrd="0" presId="urn:microsoft.com/office/officeart/2005/8/layout/process1"/>
    <dgm:cxn modelId="{2F0EA04E-6A8C-469E-BDDE-9F59E7895F76}" type="presParOf" srcId="{62D28FA7-946C-488F-B692-71CE34350E31}" destId="{7E452A26-0BC8-49B4-9CCE-A9FE13D919F8}" srcOrd="5" destOrd="0" presId="urn:microsoft.com/office/officeart/2005/8/layout/process1"/>
    <dgm:cxn modelId="{2626F098-5E67-42A0-A24D-ADAB61FD6398}" type="presParOf" srcId="{7E452A26-0BC8-49B4-9CCE-A9FE13D919F8}" destId="{EC516094-B497-4856-B6A4-32D063F397B3}" srcOrd="0" destOrd="0" presId="urn:microsoft.com/office/officeart/2005/8/layout/process1"/>
    <dgm:cxn modelId="{4084EAE3-803E-4A9B-AD8E-02B0DB6148BC}" type="presParOf" srcId="{62D28FA7-946C-488F-B692-71CE34350E31}" destId="{5126A975-01B4-45FC-AAFB-5184A5F8297B}" srcOrd="6" destOrd="0" presId="urn:microsoft.com/office/officeart/2005/8/layout/process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B4E0BD-2DC1-4AA4-B4CE-266EBC09D332}">
      <dsp:nvSpPr>
        <dsp:cNvPr id="0" name=""/>
        <dsp:cNvSpPr/>
      </dsp:nvSpPr>
      <dsp:spPr>
        <a:xfrm>
          <a:off x="3571" y="215741"/>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Use SpaceX REST API</a:t>
          </a:r>
          <a:endParaRPr lang="zh-CN" altLang="en-US" sz="1800" kern="1200" dirty="0"/>
        </a:p>
      </dsp:txBody>
      <dsp:txXfrm>
        <a:off x="32302" y="244472"/>
        <a:ext cx="1504241" cy="923482"/>
      </dsp:txXfrm>
    </dsp:sp>
    <dsp:sp modelId="{A17A273F-95B0-4427-9F9B-7C0CF28FFEB0}">
      <dsp:nvSpPr>
        <dsp:cNvPr id="0" name=""/>
        <dsp:cNvSpPr/>
      </dsp:nvSpPr>
      <dsp:spPr>
        <a:xfrm>
          <a:off x="1721445" y="512562"/>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1721445" y="590022"/>
        <a:ext cx="231757" cy="232382"/>
      </dsp:txXfrm>
    </dsp:sp>
    <dsp:sp modelId="{4383049D-0702-48AD-B514-395B20AC6A04}">
      <dsp:nvSpPr>
        <dsp:cNvPr id="0" name=""/>
        <dsp:cNvSpPr/>
      </dsp:nvSpPr>
      <dsp:spPr>
        <a:xfrm>
          <a:off x="2189956" y="215741"/>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Parse Response in JSON</a:t>
          </a:r>
          <a:endParaRPr lang="zh-CN" altLang="en-US" sz="1800" kern="1200" dirty="0"/>
        </a:p>
      </dsp:txBody>
      <dsp:txXfrm>
        <a:off x="2218687" y="244472"/>
        <a:ext cx="1504241" cy="923482"/>
      </dsp:txXfrm>
    </dsp:sp>
    <dsp:sp modelId="{20C589C1-3CDC-479A-B44E-A7CA806DD015}">
      <dsp:nvSpPr>
        <dsp:cNvPr id="0" name=""/>
        <dsp:cNvSpPr/>
      </dsp:nvSpPr>
      <dsp:spPr>
        <a:xfrm>
          <a:off x="3907829" y="512562"/>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3907829" y="590022"/>
        <a:ext cx="231757" cy="232382"/>
      </dsp:txXfrm>
    </dsp:sp>
    <dsp:sp modelId="{BE21C352-DBE1-4ACC-B4DC-281C64F95332}">
      <dsp:nvSpPr>
        <dsp:cNvPr id="0" name=""/>
        <dsp:cNvSpPr/>
      </dsp:nvSpPr>
      <dsp:spPr>
        <a:xfrm>
          <a:off x="4376340" y="215741"/>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Normalize JSON to </a:t>
          </a:r>
          <a:r>
            <a:rPr lang="en-US" altLang="zh-CN" sz="1800" kern="1200" dirty="0" err="1"/>
            <a:t>DataFrame</a:t>
          </a:r>
          <a:endParaRPr lang="zh-CN" altLang="en-US" sz="1800" kern="1200" dirty="0"/>
        </a:p>
      </dsp:txBody>
      <dsp:txXfrm>
        <a:off x="4405071" y="244472"/>
        <a:ext cx="1504241" cy="923482"/>
      </dsp:txXfrm>
    </dsp:sp>
    <dsp:sp modelId="{7E452A26-0BC8-49B4-9CCE-A9FE13D919F8}">
      <dsp:nvSpPr>
        <dsp:cNvPr id="0" name=""/>
        <dsp:cNvSpPr/>
      </dsp:nvSpPr>
      <dsp:spPr>
        <a:xfrm>
          <a:off x="6094214" y="512562"/>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6094214" y="590022"/>
        <a:ext cx="231757" cy="232382"/>
      </dsp:txXfrm>
    </dsp:sp>
    <dsp:sp modelId="{5126A975-01B4-45FC-AAFB-5184A5F8297B}">
      <dsp:nvSpPr>
        <dsp:cNvPr id="0" name=""/>
        <dsp:cNvSpPr/>
      </dsp:nvSpPr>
      <dsp:spPr>
        <a:xfrm>
          <a:off x="6562724" y="215741"/>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Data wrangling</a:t>
          </a:r>
          <a:endParaRPr lang="zh-CN" altLang="en-US" sz="1800" kern="1200" dirty="0"/>
        </a:p>
      </dsp:txBody>
      <dsp:txXfrm>
        <a:off x="6591455" y="244472"/>
        <a:ext cx="1504241" cy="9234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B4E0BD-2DC1-4AA4-B4CE-266EBC09D332}">
      <dsp:nvSpPr>
        <dsp:cNvPr id="0" name=""/>
        <dsp:cNvSpPr/>
      </dsp:nvSpPr>
      <dsp:spPr>
        <a:xfrm>
          <a:off x="3571" y="215741"/>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Get URL</a:t>
          </a:r>
          <a:endParaRPr lang="zh-CN" altLang="en-US" sz="1800" kern="1200" dirty="0"/>
        </a:p>
      </dsp:txBody>
      <dsp:txXfrm>
        <a:off x="32302" y="244472"/>
        <a:ext cx="1504241" cy="923482"/>
      </dsp:txXfrm>
    </dsp:sp>
    <dsp:sp modelId="{A17A273F-95B0-4427-9F9B-7C0CF28FFEB0}">
      <dsp:nvSpPr>
        <dsp:cNvPr id="0" name=""/>
        <dsp:cNvSpPr/>
      </dsp:nvSpPr>
      <dsp:spPr>
        <a:xfrm>
          <a:off x="1721445" y="512562"/>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1721445" y="590022"/>
        <a:ext cx="231757" cy="232382"/>
      </dsp:txXfrm>
    </dsp:sp>
    <dsp:sp modelId="{4383049D-0702-48AD-B514-395B20AC6A04}">
      <dsp:nvSpPr>
        <dsp:cNvPr id="0" name=""/>
        <dsp:cNvSpPr/>
      </dsp:nvSpPr>
      <dsp:spPr>
        <a:xfrm>
          <a:off x="2189956" y="215741"/>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Parse html Response with </a:t>
          </a:r>
          <a:r>
            <a:rPr lang="en-US" altLang="zh-CN" sz="1800" kern="1200" dirty="0" err="1"/>
            <a:t>BeautifulSoup</a:t>
          </a:r>
          <a:endParaRPr lang="zh-CN" altLang="en-US" sz="1800" kern="1200" dirty="0"/>
        </a:p>
      </dsp:txBody>
      <dsp:txXfrm>
        <a:off x="2218687" y="244472"/>
        <a:ext cx="1504241" cy="923482"/>
      </dsp:txXfrm>
    </dsp:sp>
    <dsp:sp modelId="{20C589C1-3CDC-479A-B44E-A7CA806DD015}">
      <dsp:nvSpPr>
        <dsp:cNvPr id="0" name=""/>
        <dsp:cNvSpPr/>
      </dsp:nvSpPr>
      <dsp:spPr>
        <a:xfrm>
          <a:off x="3907829" y="512562"/>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3907829" y="590022"/>
        <a:ext cx="231757" cy="232382"/>
      </dsp:txXfrm>
    </dsp:sp>
    <dsp:sp modelId="{BE21C352-DBE1-4ACC-B4DC-281C64F95332}">
      <dsp:nvSpPr>
        <dsp:cNvPr id="0" name=""/>
        <dsp:cNvSpPr/>
      </dsp:nvSpPr>
      <dsp:spPr>
        <a:xfrm>
          <a:off x="4376340" y="215741"/>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Parse table to </a:t>
          </a:r>
          <a:r>
            <a:rPr lang="en-US" altLang="zh-CN" sz="1800" kern="1200" dirty="0" err="1"/>
            <a:t>DataFrame</a:t>
          </a:r>
          <a:endParaRPr lang="zh-CN" altLang="en-US" sz="1800" kern="1200" dirty="0"/>
        </a:p>
      </dsp:txBody>
      <dsp:txXfrm>
        <a:off x="4405071" y="244472"/>
        <a:ext cx="1504241" cy="923482"/>
      </dsp:txXfrm>
    </dsp:sp>
    <dsp:sp modelId="{7E452A26-0BC8-49B4-9CCE-A9FE13D919F8}">
      <dsp:nvSpPr>
        <dsp:cNvPr id="0" name=""/>
        <dsp:cNvSpPr/>
      </dsp:nvSpPr>
      <dsp:spPr>
        <a:xfrm>
          <a:off x="6094214" y="512562"/>
          <a:ext cx="331081" cy="38730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6094214" y="590022"/>
        <a:ext cx="231757" cy="232382"/>
      </dsp:txXfrm>
    </dsp:sp>
    <dsp:sp modelId="{5126A975-01B4-45FC-AAFB-5184A5F8297B}">
      <dsp:nvSpPr>
        <dsp:cNvPr id="0" name=""/>
        <dsp:cNvSpPr/>
      </dsp:nvSpPr>
      <dsp:spPr>
        <a:xfrm>
          <a:off x="6562724" y="215741"/>
          <a:ext cx="1561703" cy="98094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altLang="zh-CN" sz="1800" kern="1200" dirty="0"/>
            <a:t>Data wrangling</a:t>
          </a:r>
          <a:endParaRPr lang="zh-CN" altLang="en-US" sz="1800" kern="1200" dirty="0"/>
        </a:p>
      </dsp:txBody>
      <dsp:txXfrm>
        <a:off x="6591455" y="244472"/>
        <a:ext cx="1504241" cy="923482"/>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2/25/2024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2/25/2024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2/25/2024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2/25/2024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2/25/2024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2/25/2024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2/25/2024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2/25/2024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2/25/2024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2/25/2024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2/25/2024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a:t>
            </a:r>
            <a:r>
              <a:rPr lang="en-US" altLang="zh-CN" dirty="0">
                <a:solidFill>
                  <a:schemeClr val="bg2"/>
                </a:solidFill>
                <a:latin typeface="Abadi"/>
                <a:ea typeface="SF Pro" pitchFamily="2" charset="0"/>
                <a:cs typeface="SF Pro" pitchFamily="2" charset="0"/>
              </a:rPr>
              <a:t>Zhilin Zhao</a:t>
            </a:r>
            <a:r>
              <a:rPr lang="en-US" dirty="0">
                <a:solidFill>
                  <a:schemeClr val="bg2"/>
                </a:solidFill>
                <a:latin typeface="Abadi"/>
                <a:ea typeface="SF Pro" pitchFamily="2" charset="0"/>
                <a:cs typeface="SF Pro" pitchFamily="2" charset="0"/>
              </a:rPr>
              <a:t>&gt;</a:t>
            </a:r>
          </a:p>
          <a:p>
            <a:r>
              <a:rPr lang="en-US" dirty="0">
                <a:solidFill>
                  <a:schemeClr val="bg2"/>
                </a:solidFill>
                <a:latin typeface="Abadi" panose="020B0604020104020204" pitchFamily="34" charset="0"/>
                <a:ea typeface="SF Pro" pitchFamily="2" charset="0"/>
                <a:cs typeface="SF Pro" pitchFamily="2" charset="0"/>
              </a:rPr>
              <a:t>&lt;2024.02&gt;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Describe how data were processed</a:t>
            </a: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59859"/>
            <a:ext cx="10499069" cy="47594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Analytics result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796526"/>
            <a:ext cx="10399486" cy="442139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lnSpc>
                <a:spcPct val="150000"/>
              </a:lnSpc>
              <a:spcBef>
                <a:spcPts val="1400"/>
              </a:spcBef>
            </a:pPr>
            <a:r>
              <a:rPr lang="en-US" sz="18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altLang="zh-CN" sz="1800" dirty="0">
                <a:solidFill>
                  <a:schemeClr val="accent3">
                    <a:lumMod val="25000"/>
                  </a:schemeClr>
                </a:solidFill>
                <a:latin typeface="Abadi" panose="020B0604020104020204" pitchFamily="34" charset="0"/>
              </a:rPr>
              <a:t>Can we </a:t>
            </a:r>
            <a:r>
              <a:rPr lang="en-US" sz="1800" dirty="0">
                <a:solidFill>
                  <a:schemeClr val="accent3">
                    <a:lumMod val="25000"/>
                  </a:schemeClr>
                </a:solidFill>
                <a:latin typeface="Abadi" panose="020B0604020104020204" pitchFamily="34" charset="0"/>
              </a:rPr>
              <a:t>predict if the Falcon 9 first stage will land successfully?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SpaceX RESR API</a:t>
            </a:r>
          </a:p>
          <a:p>
            <a:pPr lvl="1">
              <a:lnSpc>
                <a:spcPct val="120000"/>
              </a:lnSpc>
              <a:spcBef>
                <a:spcPts val="1400"/>
              </a:spcBef>
            </a:pPr>
            <a:r>
              <a:rPr lang="en-US" sz="7600" dirty="0" err="1">
                <a:solidFill>
                  <a:schemeClr val="bg2">
                    <a:lumMod val="50000"/>
                  </a:schemeClr>
                </a:solidFill>
                <a:latin typeface="Abadi"/>
              </a:rPr>
              <a:t>Webscraping</a:t>
            </a:r>
            <a:r>
              <a:rPr lang="en-US" sz="7600" dirty="0">
                <a:solidFill>
                  <a:schemeClr val="bg2">
                    <a:lumMod val="50000"/>
                  </a:schemeClr>
                </a:solidFill>
                <a:latin typeface="Abadi"/>
              </a:rPr>
              <a:t> with related wiki pages</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Filling missing value with `mean`; Converting outcomes into Training Labels with `1` means the booster successfully landed `0` means it was unsuccessful</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LR, KNN, SVM, DT models were built and evaluated for the best model</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API.</a:t>
            </a:r>
          </a:p>
          <a:p>
            <a:pPr lvl="1">
              <a:lnSpc>
                <a:spcPct val="100000"/>
              </a:lnSpc>
              <a:spcBef>
                <a:spcPts val="1400"/>
              </a:spcBef>
            </a:pPr>
            <a:r>
              <a:rPr lang="en-US" sz="1800" dirty="0">
                <a:solidFill>
                  <a:schemeClr val="accent3">
                    <a:lumMod val="25000"/>
                  </a:schemeClr>
                </a:solidFill>
                <a:latin typeface="Abadi" panose="020B0604020104020204" pitchFamily="34" charset="0"/>
              </a:rPr>
              <a:t> </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altLang="zh-CN" sz="2200" dirty="0">
              <a:solidFill>
                <a:schemeClr val="accent3">
                  <a:lumMod val="25000"/>
                </a:schemeClr>
              </a:solidFill>
              <a:latin typeface="Abadi" panose="020B0604020104020204" pitchFamily="34" charset="0"/>
            </a:endParaRPr>
          </a:p>
          <a:p>
            <a:pPr>
              <a:lnSpc>
                <a:spcPct val="100000"/>
              </a:lnSpc>
              <a:spcBef>
                <a:spcPts val="1400"/>
              </a:spcBef>
            </a:pPr>
            <a:r>
              <a:rPr lang="en-US" altLang="zh-CN" sz="2200" dirty="0" err="1">
                <a:solidFill>
                  <a:schemeClr val="accent3">
                    <a:lumMod val="25000"/>
                  </a:schemeClr>
                </a:solidFill>
                <a:latin typeface="Abadi" panose="020B0604020104020204" pitchFamily="34" charset="0"/>
              </a:rPr>
              <a:t>WebScraping</a:t>
            </a:r>
            <a:endParaRPr lang="en-US" altLang="zh-CN" sz="2200" dirty="0">
              <a:solidFill>
                <a:schemeClr val="accent3">
                  <a:lumMod val="25000"/>
                </a:schemeClr>
              </a:solidFill>
              <a:latin typeface="Abadi" panose="020B0604020104020204" pitchFamily="34" charset="0"/>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2" name="图示 1">
            <a:extLst>
              <a:ext uri="{FF2B5EF4-FFF2-40B4-BE49-F238E27FC236}">
                <a16:creationId xmlns:a16="http://schemas.microsoft.com/office/drawing/2014/main" id="{182BEFDB-BE71-5AD2-9489-091FEE592E48}"/>
              </a:ext>
            </a:extLst>
          </p:cNvPr>
          <p:cNvGraphicFramePr/>
          <p:nvPr>
            <p:extLst>
              <p:ext uri="{D42A27DB-BD31-4B8C-83A1-F6EECF244321}">
                <p14:modId xmlns:p14="http://schemas.microsoft.com/office/powerpoint/2010/main" val="208396899"/>
              </p:ext>
            </p:extLst>
          </p:nvPr>
        </p:nvGraphicFramePr>
        <p:xfrm>
          <a:off x="1633967" y="2288202"/>
          <a:ext cx="8128000" cy="14124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图示 2">
            <a:extLst>
              <a:ext uri="{FF2B5EF4-FFF2-40B4-BE49-F238E27FC236}">
                <a16:creationId xmlns:a16="http://schemas.microsoft.com/office/drawing/2014/main" id="{2EDC4190-D4FD-AFD3-38EB-24E3B5F0D6BE}"/>
              </a:ext>
            </a:extLst>
          </p:cNvPr>
          <p:cNvGraphicFramePr/>
          <p:nvPr>
            <p:extLst>
              <p:ext uri="{D42A27DB-BD31-4B8C-83A1-F6EECF244321}">
                <p14:modId xmlns:p14="http://schemas.microsoft.com/office/powerpoint/2010/main" val="3712978655"/>
              </p:ext>
            </p:extLst>
          </p:nvPr>
        </p:nvGraphicFramePr>
        <p:xfrm>
          <a:off x="1633967" y="4438555"/>
          <a:ext cx="8128000" cy="141242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298</TotalTime>
  <Words>1526</Words>
  <Application>Microsoft Office PowerPoint</Application>
  <PresentationFormat>宽屏</PresentationFormat>
  <Paragraphs>258</Paragraphs>
  <Slides>47</Slides>
  <Notes>4</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47</vt:i4>
      </vt:variant>
    </vt:vector>
  </HeadingPairs>
  <TitlesOfParts>
    <vt:vector size="52" baseType="lpstr">
      <vt:lpstr>Abadi</vt:lpstr>
      <vt:lpstr>Arial</vt:lpstr>
      <vt:lpstr>Calibri</vt:lpstr>
      <vt:lpstr>IBM Plex Mono SemiBold</vt:lpstr>
      <vt:lpstr>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Zhilin Zhao</cp:lastModifiedBy>
  <cp:revision>212</cp:revision>
  <dcterms:created xsi:type="dcterms:W3CDTF">2021-04-29T18:58:34Z</dcterms:created>
  <dcterms:modified xsi:type="dcterms:W3CDTF">2024-02-25T09:53:36Z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